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1" r:id="rId4"/>
    <p:sldId id="283" r:id="rId5"/>
    <p:sldId id="257" r:id="rId6"/>
    <p:sldId id="276" r:id="rId7"/>
    <p:sldId id="282" r:id="rId8"/>
    <p:sldId id="258" r:id="rId9"/>
    <p:sldId id="277" r:id="rId10"/>
    <p:sldId id="266" r:id="rId11"/>
    <p:sldId id="264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2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5179" autoAdjust="0"/>
  </p:normalViewPr>
  <p:slideViewPr>
    <p:cSldViewPr snapToGrid="0">
      <p:cViewPr varScale="1">
        <p:scale>
          <a:sx n="68" d="100"/>
          <a:sy n="68" d="100"/>
        </p:scale>
        <p:origin x="6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7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0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4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9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3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3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0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4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4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7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0B048-580B-44B0-B8CD-7C2EC8C2FE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gif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712963"/>
          </a:xfrm>
        </p:spPr>
        <p:txBody>
          <a:bodyPr>
            <a:normAutofit fontScale="90000"/>
          </a:bodyPr>
          <a:lstStyle/>
          <a:p>
            <a:r>
              <a:rPr lang="ru-RU" dirty="0"/>
              <a:t>МОЕ РОДНОЕ КУРАГИНО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8177" y="4565914"/>
            <a:ext cx="9144000" cy="787400"/>
          </a:xfrm>
        </p:spPr>
        <p:txBody>
          <a:bodyPr>
            <a:noAutofit/>
          </a:bodyPr>
          <a:lstStyle/>
          <a:p>
            <a:r>
              <a:rPr lang="ru-RU" sz="1800" b="1" dirty="0"/>
              <a:t>  Муниципальное образование поселок Курагино находится на территории </a:t>
            </a:r>
            <a:r>
              <a:rPr lang="ru-RU" sz="1800" b="1" dirty="0" err="1"/>
              <a:t>Курагинского</a:t>
            </a:r>
            <a:r>
              <a:rPr lang="ru-RU" sz="1800" b="1" dirty="0"/>
              <a:t> района Красноярского края. Занимает площадь 4176 га, численность около 15 </a:t>
            </a:r>
            <a:r>
              <a:rPr lang="ru-RU" sz="1800" b="1" dirty="0" err="1"/>
              <a:t>тыс.чел</a:t>
            </a:r>
            <a:r>
              <a:rPr lang="ru-RU" sz="1800" b="1" dirty="0"/>
              <a:t>. Расстояние до </a:t>
            </a:r>
            <a:r>
              <a:rPr lang="ru-RU" sz="1800" b="1" dirty="0" err="1"/>
              <a:t>г.Красноярска</a:t>
            </a:r>
            <a:r>
              <a:rPr lang="ru-RU" sz="1800" b="1" dirty="0"/>
              <a:t> 380 км.</a:t>
            </a:r>
            <a:br>
              <a:rPr lang="ru-RU" sz="1800" b="1" dirty="0"/>
            </a:br>
            <a:r>
              <a:rPr lang="ru-RU" sz="1800" b="1" dirty="0"/>
              <a:t>  Поселок расположен на реке Тубе – правом притоке Енисея, образованной при слиянии горных рек </a:t>
            </a:r>
            <a:r>
              <a:rPr lang="ru-RU" sz="1800" b="1" dirty="0" err="1"/>
              <a:t>Казыра</a:t>
            </a:r>
            <a:r>
              <a:rPr lang="ru-RU" sz="1800" b="1" dirty="0"/>
              <a:t>, </a:t>
            </a:r>
            <a:r>
              <a:rPr lang="ru-RU" sz="1800" b="1" dirty="0" err="1"/>
              <a:t>Кизира</a:t>
            </a:r>
            <a:r>
              <a:rPr lang="ru-RU" sz="1800" b="1" dirty="0"/>
              <a:t> и </a:t>
            </a:r>
            <a:r>
              <a:rPr lang="ru-RU" sz="1800" b="1" dirty="0" err="1"/>
              <a:t>Амыла</a:t>
            </a:r>
            <a:r>
              <a:rPr lang="ru-RU" sz="1800" b="1" dirty="0"/>
              <a:t>, берущих свое начало на юго-западных склонах Восточного </a:t>
            </a:r>
            <a:r>
              <a:rPr lang="ru-RU" sz="1800" b="1" dirty="0" err="1"/>
              <a:t>Саяна</a:t>
            </a:r>
            <a:r>
              <a:rPr lang="ru-RU" sz="1800" b="1" dirty="0"/>
              <a:t>. Общая протяженность –507 км.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37154"/>
              </p:ext>
            </p:extLst>
          </p:nvPr>
        </p:nvGraphicFramePr>
        <p:xfrm>
          <a:off x="-276644" y="3730038"/>
          <a:ext cx="553288" cy="193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Объект упаковщика для оболочки" showAsIcon="1" r:id="rId3" imgW="779760" imgH="491040" progId="Package">
                  <p:embed/>
                </p:oleObj>
              </mc:Choice>
              <mc:Fallback>
                <p:oleObj name="Объект упаковщика для оболочки" showAsIcon="1" r:id="rId3" imgW="7797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76644" y="3730038"/>
                        <a:ext cx="553288" cy="193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543957"/>
              </p:ext>
            </p:extLst>
          </p:nvPr>
        </p:nvGraphicFramePr>
        <p:xfrm>
          <a:off x="-215660" y="6858000"/>
          <a:ext cx="348553" cy="897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Объект упаковщика для оболочки" showAsIcon="1" r:id="rId5" imgW="453240" imgH="491040" progId="Package">
                  <p:embed/>
                </p:oleObj>
              </mc:Choice>
              <mc:Fallback>
                <p:oleObj name="Объект упаковщика для оболочки" showAsIcon="1" r:id="rId5" imgW="4532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15660" y="6858000"/>
                        <a:ext cx="348553" cy="897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023368"/>
              </p:ext>
            </p:extLst>
          </p:nvPr>
        </p:nvGraphicFramePr>
        <p:xfrm>
          <a:off x="-41382" y="92075"/>
          <a:ext cx="13345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Объект упаковщика для оболочки" showAsIcon="1" r:id="rId7" imgW="1432440" imgH="491040" progId="Package">
                  <p:embed/>
                </p:oleObj>
              </mc:Choice>
              <mc:Fallback>
                <p:oleObj name="Объект упаковщика для оболочки" showAsIcon="1" r:id="rId7" imgW="14324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41382" y="92075"/>
                        <a:ext cx="133458" cy="45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32E98A-C9DF-4BA2-B0F5-EB14DD6882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99" y="712963"/>
            <a:ext cx="5932756" cy="375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/>
              <a:t>Деревянный дом с резными узорами по ул. Тютчева построил плотник-столяр Александр Алексеев</a:t>
            </a:r>
            <a:r>
              <a:rPr lang="ru-RU" dirty="0"/>
              <a:t>.</a:t>
            </a:r>
          </a:p>
        </p:txBody>
      </p:sp>
      <p:pic>
        <p:nvPicPr>
          <p:cNvPr id="5" name="Объект 4" descr="http://img-fotki.yandex.ru/get/4131/3689816.da/0_77243_744f00f8_ori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46" y="1825625"/>
            <a:ext cx="6959108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82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Любимое место </a:t>
            </a:r>
            <a:r>
              <a:rPr lang="ru-RU" sz="2400" b="1" dirty="0" err="1"/>
              <a:t>курагинцев</a:t>
            </a:r>
            <a:r>
              <a:rPr lang="ru-RU" sz="2400" b="1" dirty="0"/>
              <a:t> стадион «Урожай» </a:t>
            </a:r>
            <a:br>
              <a:rPr lang="ru-RU" sz="2400" b="1" dirty="0"/>
            </a:br>
            <a:r>
              <a:rPr lang="ru-RU" sz="2400" b="1" dirty="0"/>
              <a:t>Здесь любители спорта занимаются футболом, бегом ,велосипедной ездой, катаются на роликах, зимой на лыжах и коньках. Проходят соревнования по многим видам спорта.</a:t>
            </a:r>
          </a:p>
        </p:txBody>
      </p:sp>
      <p:pic>
        <p:nvPicPr>
          <p:cNvPr id="4" name="Объект 3" descr="http://www.ksmo.ru/dat/pic/image/339-p103034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88" y="1825625"/>
            <a:ext cx="579882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66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-673767"/>
            <a:ext cx="10515600" cy="628048"/>
          </a:xfrm>
        </p:spPr>
        <p:txBody>
          <a:bodyPr>
            <a:normAutofit fontScale="90000"/>
          </a:bodyPr>
          <a:lstStyle/>
          <a:p>
            <a:pPr algn="ctr"/>
            <a:endParaRPr lang="ru-RU" b="1" dirty="0"/>
          </a:p>
        </p:txBody>
      </p:sp>
      <p:pic>
        <p:nvPicPr>
          <p:cNvPr id="4" name="Объект 3" descr="Река Туб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938464"/>
            <a:ext cx="7143750" cy="5579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3176954" y="1166843"/>
            <a:ext cx="123209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Катит волны свои величаво</a:t>
            </a:r>
            <a:br>
              <a:rPr lang="ru-RU" dirty="0"/>
            </a:br>
            <a:r>
              <a:rPr lang="ru-RU" dirty="0"/>
              <a:t>В даль далёкую речка Туба.</a:t>
            </a:r>
            <a:br>
              <a:rPr lang="ru-RU" dirty="0"/>
            </a:br>
            <a:r>
              <a:rPr lang="ru-RU" dirty="0"/>
              <a:t>И гордимся мы ею по праву,</a:t>
            </a:r>
            <a:br>
              <a:rPr lang="ru-RU" dirty="0"/>
            </a:br>
            <a:r>
              <a:rPr lang="ru-RU" dirty="0"/>
              <a:t>Это наша любовь и судьба. </a:t>
            </a:r>
            <a:br>
              <a:rPr lang="ru-RU" dirty="0"/>
            </a:br>
            <a:r>
              <a:rPr lang="ru-RU" b="1" dirty="0"/>
              <a:t>Гафарова Татьяна с. Маринино </a:t>
            </a:r>
          </a:p>
          <a:p>
            <a:pPr algn="ctr"/>
            <a:r>
              <a:rPr lang="ru-RU" dirty="0"/>
              <a:t>Смотрю не насмотрюсь,</a:t>
            </a:r>
            <a:br>
              <a:rPr lang="ru-RU" dirty="0"/>
            </a:br>
            <a:r>
              <a:rPr lang="ru-RU" dirty="0"/>
              <a:t>с сыновней нежностью,</a:t>
            </a:r>
            <a:br>
              <a:rPr lang="ru-RU" dirty="0"/>
            </a:br>
            <a:r>
              <a:rPr lang="ru-RU" dirty="0"/>
              <a:t>в ладони зачерпну - </a:t>
            </a:r>
            <a:br>
              <a:rPr lang="ru-RU" dirty="0"/>
            </a:br>
            <a:r>
              <a:rPr lang="ru-RU" dirty="0"/>
              <a:t>умоюсь свежестью</a:t>
            </a:r>
            <a:br>
              <a:rPr lang="ru-RU" dirty="0"/>
            </a:br>
            <a:r>
              <a:rPr lang="ru-RU" dirty="0"/>
              <a:t>Всей чистоты Саян,</a:t>
            </a:r>
            <a:br>
              <a:rPr lang="ru-RU" dirty="0"/>
            </a:br>
            <a:r>
              <a:rPr lang="ru-RU" dirty="0"/>
              <a:t>надеждой прадедов...,</a:t>
            </a:r>
            <a:br>
              <a:rPr lang="ru-RU" dirty="0"/>
            </a:br>
            <a:r>
              <a:rPr lang="ru-RU" dirty="0"/>
              <a:t>Течет река моя</a:t>
            </a:r>
            <a:br>
              <a:rPr lang="ru-RU" dirty="0"/>
            </a:br>
            <a:r>
              <a:rPr lang="ru-RU" dirty="0"/>
              <a:t>Туба в Курагино...</a:t>
            </a:r>
          </a:p>
          <a:p>
            <a:pPr algn="ctr"/>
            <a:br>
              <a:rPr lang="ru-RU" dirty="0"/>
            </a:br>
            <a:r>
              <a:rPr lang="ru-RU" b="1" dirty="0"/>
              <a:t>Конов В. Н. г. Красноярск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3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Красавица Туба</a:t>
            </a:r>
          </a:p>
        </p:txBody>
      </p:sp>
      <p:pic>
        <p:nvPicPr>
          <p:cNvPr id="4" name="Объект 3" descr="Река Туб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096294"/>
            <a:ext cx="714375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914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7134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поселке есть свои достопримечательности: районный краеведческий музей</a:t>
            </a:r>
          </a:p>
        </p:txBody>
      </p:sp>
      <p:pic>
        <p:nvPicPr>
          <p:cNvPr id="5122" name="Picture 2" descr="https://im0-tub-ru.yandex.net/i?id=162879fc737c00a3b8e0a1dbef84d890-l&amp;n=13">
            <a:extLst>
              <a:ext uri="{FF2B5EF4-FFF2-40B4-BE49-F238E27FC236}">
                <a16:creationId xmlns:a16="http://schemas.microsoft.com/office/drawing/2014/main" id="{4E8377CE-094D-473F-A25A-3AF4C33FBD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33" y="1825625"/>
            <a:ext cx="649453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94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/>
              <a:t>Курагинцы</a:t>
            </a:r>
            <a:r>
              <a:rPr lang="ru-RU" sz="2400" b="1" dirty="0"/>
              <a:t> чтят память, о Герое Советского Союза Александре Петряеве, погибшем во время Великой Отечественной Войны.</a:t>
            </a:r>
          </a:p>
        </p:txBody>
      </p:sp>
      <p:pic>
        <p:nvPicPr>
          <p:cNvPr id="6146" name="Picture 2" descr="https://i.ytimg.com/vi/-0VLB_BlTdU/maxresdefault.jpg">
            <a:extLst>
              <a:ext uri="{FF2B5EF4-FFF2-40B4-BE49-F238E27FC236}">
                <a16:creationId xmlns:a16="http://schemas.microsoft.com/office/drawing/2014/main" id="{BBE9D5DA-8017-48D1-8820-D81FC0D7C6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65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Всеми любимое место  парк отдыха, где </a:t>
            </a:r>
            <a:r>
              <a:rPr lang="ru-RU" sz="2400" b="1" dirty="0" err="1"/>
              <a:t>курагинцы</a:t>
            </a:r>
            <a:r>
              <a:rPr lang="ru-RU" sz="2400" b="1" dirty="0"/>
              <a:t> всей семьей могут погулять по набережной р. Тубы и насладится красивой природой.</a:t>
            </a:r>
          </a:p>
        </p:txBody>
      </p:sp>
      <p:pic>
        <p:nvPicPr>
          <p:cNvPr id="7170" name="Picture 2" descr="https://avatars.mds.yandex.net/get-zen_doc/237236/pub_5d14c7174b902000b02b8519_5d14c9f052095400afcdaace/scale_1200">
            <a:extLst>
              <a:ext uri="{FF2B5EF4-FFF2-40B4-BE49-F238E27FC236}">
                <a16:creationId xmlns:a16="http://schemas.microsoft.com/office/drawing/2014/main" id="{B7E1D7C2-F91D-44AA-AFFF-A5EB949AD0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14" y="1825625"/>
            <a:ext cx="58669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04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41679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/>
              <a:t>С 1836 года Курагино становится местом ссылки. Сюда были пожизненно определены </a:t>
            </a:r>
            <a:r>
              <a:rPr lang="ru-RU" sz="3200" b="1" dirty="0" err="1"/>
              <a:t>политссыльные</a:t>
            </a:r>
            <a:r>
              <a:rPr lang="ru-RU" sz="3200" b="1" dirty="0"/>
              <a:t> декабристы </a:t>
            </a:r>
            <a:r>
              <a:rPr lang="ru-RU" sz="3200" b="1" dirty="0" err="1"/>
              <a:t>А.И.Тютчев</a:t>
            </a:r>
            <a:r>
              <a:rPr lang="ru-RU" sz="3200" b="1" dirty="0"/>
              <a:t>.</a:t>
            </a:r>
          </a:p>
        </p:txBody>
      </p:sp>
      <p:pic>
        <p:nvPicPr>
          <p:cNvPr id="8194" name="Picture 2" descr="https://www.nikava.ru/up/article/image/zamecatelnye_ludi/dekabrist_2.jpg">
            <a:extLst>
              <a:ext uri="{FF2B5EF4-FFF2-40B4-BE49-F238E27FC236}">
                <a16:creationId xmlns:a16="http://schemas.microsoft.com/office/drawing/2014/main" id="{69969492-8241-4940-A192-2EBEF5C435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84" y="1505244"/>
            <a:ext cx="4065562" cy="558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30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Парк Победы</a:t>
            </a:r>
          </a:p>
        </p:txBody>
      </p:sp>
      <p:pic>
        <p:nvPicPr>
          <p:cNvPr id="9218" name="Picture 2" descr="http://xn----7sbbimrdkb3alvdfgd8eufwc.xn--p1ai/upload/images/foto%202%2816%29.jpg">
            <a:extLst>
              <a:ext uri="{FF2B5EF4-FFF2-40B4-BE49-F238E27FC236}">
                <a16:creationId xmlns:a16="http://schemas.microsoft.com/office/drawing/2014/main" id="{53C73585-3C2C-4EA4-9B40-E978A6D13D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48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Стелла с вечным огнем на аллее славы</a:t>
            </a:r>
          </a:p>
        </p:txBody>
      </p:sp>
      <p:pic>
        <p:nvPicPr>
          <p:cNvPr id="10242" name="Picture 2" descr="https://img-fotki.yandex.ru/get/9170/81324443.c0/0_1043c3_c2833b7d_XL.jpg">
            <a:extLst>
              <a:ext uri="{FF2B5EF4-FFF2-40B4-BE49-F238E27FC236}">
                <a16:creationId xmlns:a16="http://schemas.microsoft.com/office/drawing/2014/main" id="{2B5186E0-8EE2-49E1-B6C1-C143000217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22" y="1219017"/>
            <a:ext cx="7484012" cy="563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6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7560"/>
            <a:ext cx="10515600" cy="1083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www.eruda.ru/banner/banner-partner/z-kuraginsky_rayon_map_krasnoyarsky_kra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7" y="607560"/>
            <a:ext cx="12292361" cy="641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91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Клуб любителей зимнего плавания «Льдинка»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46" y="1825625"/>
            <a:ext cx="6959108" cy="4351338"/>
          </a:xfrm>
        </p:spPr>
      </p:pic>
    </p:spTree>
    <p:extLst>
      <p:ext uri="{BB962C8B-B14F-4D97-AF65-F5344CB8AC3E}">
        <p14:creationId xmlns:p14="http://schemas.microsoft.com/office/powerpoint/2010/main" val="124933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756" y="0"/>
            <a:ext cx="10515600" cy="16629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Геральдика </a:t>
            </a:r>
            <a:r>
              <a:rPr lang="ru-RU" sz="3200" b="1" dirty="0" err="1"/>
              <a:t>пгт.Курагино</a:t>
            </a:r>
            <a:r>
              <a:rPr lang="ru-RU" sz="3200" b="1" dirty="0"/>
              <a:t> и </a:t>
            </a:r>
            <a:r>
              <a:rPr lang="ru-RU" sz="3200" b="1" dirty="0" err="1"/>
              <a:t>Курагинского</a:t>
            </a:r>
            <a:r>
              <a:rPr lang="ru-RU" sz="3200" b="1" dirty="0"/>
              <a:t> района</a:t>
            </a:r>
          </a:p>
        </p:txBody>
      </p:sp>
      <p:pic>
        <p:nvPicPr>
          <p:cNvPr id="4" name="Объект 3" descr="http://bigslide.ru/images/15/14662/960/img17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44" y="1907823"/>
            <a:ext cx="6344356" cy="47263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-15154503" y="4703763"/>
          <a:ext cx="15257730" cy="3057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Объект упаковщика для оболочки" showAsIcon="1" r:id="rId4" imgW="2447640" imgH="491040" progId="Package">
                  <p:embed/>
                </p:oleObj>
              </mc:Choice>
              <mc:Fallback>
                <p:oleObj name="Объект упаковщика для оболочки" showAsIcon="1" r:id="rId4" imgW="24476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5154503" y="4703763"/>
                        <a:ext cx="15257730" cy="3057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7" y="1907823"/>
            <a:ext cx="5541217" cy="47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2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Администрация </a:t>
            </a:r>
            <a:r>
              <a:rPr lang="ru-RU" b="1" dirty="0" err="1"/>
              <a:t>пгт</a:t>
            </a:r>
            <a:r>
              <a:rPr lang="ru-RU" b="1" dirty="0"/>
              <a:t>. Курагино</a:t>
            </a:r>
          </a:p>
        </p:txBody>
      </p:sp>
      <p:pic>
        <p:nvPicPr>
          <p:cNvPr id="4" name="Объект 3" descr="http://tubinka.ru/images/photos/medium/article281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05" y="2152184"/>
            <a:ext cx="7058722" cy="4047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19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015" y="365125"/>
            <a:ext cx="10380784" cy="229601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/>
              <a:t>Я живу в этом чудном поселке,</a:t>
            </a:r>
            <a:br>
              <a:rPr lang="ru-RU" sz="3200" b="1" i="1" dirty="0"/>
            </a:br>
            <a:r>
              <a:rPr lang="ru-RU" sz="3200" b="1" i="1" dirty="0"/>
              <a:t>Рядом парк и красавица-речка Туба.</a:t>
            </a:r>
            <a:br>
              <a:rPr lang="ru-RU" sz="3200" b="1" i="1" dirty="0"/>
            </a:br>
            <a:r>
              <a:rPr lang="ru-RU" sz="3200" b="1" i="1" dirty="0"/>
              <a:t>Здесь всегда нахожу вдохновенье,</a:t>
            </a:r>
            <a:br>
              <a:rPr lang="ru-RU" sz="3200" b="1" i="1" dirty="0"/>
            </a:br>
            <a:r>
              <a:rPr lang="ru-RU" sz="3200" b="1" i="1" dirty="0"/>
              <a:t>Здесь надежда, покой и мечта.</a:t>
            </a:r>
            <a:r>
              <a:rPr lang="ru-RU" sz="3200" b="1" dirty="0"/>
              <a:t> </a:t>
            </a:r>
            <a:r>
              <a:rPr lang="ru-RU" sz="3200" b="1" dirty="0" err="1"/>
              <a:t>Е.Т.Сушко</a:t>
            </a:r>
            <a:r>
              <a:rPr lang="ru-RU" sz="3200" b="1" dirty="0"/>
              <a:t>) </a:t>
            </a:r>
            <a:br>
              <a:rPr lang="ru-RU" sz="3200" b="1" i="1" dirty="0"/>
            </a:br>
            <a:endParaRPr lang="ru-RU" sz="3200" b="1" dirty="0"/>
          </a:p>
        </p:txBody>
      </p:sp>
      <p:pic>
        <p:nvPicPr>
          <p:cNvPr id="4" name="Объект 3" descr="http://sreda24.ru/media/k2/items/cache/8c65de010bd08c28dd62a66cc800ec57_X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08" y="2414954"/>
            <a:ext cx="5636928" cy="4091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659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991" y="271594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1626г. Основано село Курагино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7866" y="1825626"/>
            <a:ext cx="7255933" cy="31406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38463" y="31282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Шкала времени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://my.krskstate.ru/upload/iblock/123/kur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6" y="1825626"/>
            <a:ext cx="2889361" cy="314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97866" y="1857705"/>
            <a:ext cx="753501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1626 г. на месте села Курагино было поселение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князца</a:t>
            </a:r>
            <a:endParaRPr lang="ru-RU" sz="2400" b="1" dirty="0"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Тубинского улуса — Кураги, который в 1709 г.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подписал акт присоединения Тубинского княжества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 России и принял православие. После присоединения Тубинского княжества улус,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вероятно, стал именоваться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Курагинским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и это название закрепилось среди населения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931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naenisee.ru/files/areas/85c9e7c39cf23643ac6d56a33d12b49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3" y="2165594"/>
            <a:ext cx="565418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0745"/>
            <a:ext cx="1154771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Большое влияние на развитие местной про­мышленности оказал Н. П. Пашенных — </a:t>
            </a:r>
            <a:b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Взлет предпринимательской деятельности Н. П. Пашенных, так и оставшегося в крестьян­ском сословии</a:t>
            </a:r>
            <a:b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(хотя торговал по свидетель­ству купца II гильдии), пришелся на начало XX в. Он открывает кожевенный,</a:t>
            </a:r>
            <a:b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мыловаренный и крахмально-паточный заводы. Строит в 1900 г. близ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Курагинского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паровую</a:t>
            </a:r>
            <a:b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крупчаточную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мель­ницу, которая вскоре стала крупнейшим в Мину­синском уезде. До сих пор в </a:t>
            </a:r>
            <a:b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п. Курагино</a:t>
            </a:r>
            <a:r>
              <a:rPr kumimoji="0" lang="ru-RU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сохранились его дома.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" name="Рисунок 4" descr="http://shamanov-sergey.ru/_bl/1/820093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38" y="2165594"/>
            <a:ext cx="5896708" cy="4235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893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99552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По землям территории поселка Курагино в конце 50-х начале 60-х годов ХХ века  была проложена железная дорога Абакан-Тайшет – «Трасса мужества», которая дала жизнь станции Курагино в 1965г</a:t>
            </a:r>
            <a:r>
              <a:rPr lang="ru-RU" dirty="0"/>
              <a:t>.</a:t>
            </a:r>
          </a:p>
        </p:txBody>
      </p:sp>
      <p:pic>
        <p:nvPicPr>
          <p:cNvPr id="4" name="Объект 3" descr="http://static.panoramio.com/photos/large/2001207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53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815"/>
            <a:ext cx="10515600" cy="155687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Церковь Сошествия Святого Духа в Курагино построена 16 августа 2008 года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07823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180</Words>
  <Application>Microsoft Office PowerPoint</Application>
  <PresentationFormat>Широкоэкранный</PresentationFormat>
  <Paragraphs>29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Объект упаковщика для оболочки</vt:lpstr>
      <vt:lpstr>МОЕ РОДНОЕ КУРАГИНО</vt:lpstr>
      <vt:lpstr>Презентация PowerPoint</vt:lpstr>
      <vt:lpstr>Геральдика пгт.Курагино и Курагинского района</vt:lpstr>
      <vt:lpstr>Администрация пгт. Курагино</vt:lpstr>
      <vt:lpstr>Я живу в этом чудном поселке, Рядом парк и красавица-речка Туба. Здесь всегда нахожу вдохновенье, Здесь надежда, покой и мечта. Е.Т.Сушко)  </vt:lpstr>
      <vt:lpstr>1626г. Основано село Курагино</vt:lpstr>
      <vt:lpstr>Большое влияние на развитие местной про­мышленности оказал Н. П. Пашенных —   Взлет предпринимательской деятельности Н. П. Пашенных, так и оставшегося в крестьян­ском сословии  (хотя торговал по свидетель­ству купца II гильдии), пришелся на начало XX в. Он открывает кожевенный,  мыловаренный и крахмально-паточный заводы. Строит в 1900 г. близ Курагинского паровую  крупчаточную мель­ницу, которая вскоре стала крупнейшим в Мину­синском уезде. До сих пор в  п. Курагино сохранились его дома. </vt:lpstr>
      <vt:lpstr>По землям территории поселка Курагино в конце 50-х начале 60-х годов ХХ века  была проложена железная дорога Абакан-Тайшет – «Трасса мужества», которая дала жизнь станции Курагино в 1965г.</vt:lpstr>
      <vt:lpstr>Церковь Сошествия Святого Духа в Курагино построена 16 августа 2008 года </vt:lpstr>
      <vt:lpstr>Деревянный дом с резными узорами по ул. Тютчева построил плотник-столяр Александр Алексеев.</vt:lpstr>
      <vt:lpstr>Любимое место курагинцев стадион «Урожай»  Здесь любители спорта занимаются футболом, бегом ,велосипедной ездой, катаются на роликах, зимой на лыжах и коньках. Проходят соревнования по многим видам спорта.</vt:lpstr>
      <vt:lpstr>Презентация PowerPoint</vt:lpstr>
      <vt:lpstr>Красавица Туба</vt:lpstr>
      <vt:lpstr>В поселке есть свои достопримечательности: районный краеведческий музей</vt:lpstr>
      <vt:lpstr>Курагинцы чтят память, о Герое Советского Союза Александре Петряеве, погибшем во время Великой Отечественной Войны.</vt:lpstr>
      <vt:lpstr>Всеми любимое место  парк отдыха, где курагинцы всей семьей могут погулять по набережной р. Тубы и насладится красивой природой.</vt:lpstr>
      <vt:lpstr>С 1836 года Курагино становится местом ссылки. Сюда были пожизненно определены политссыльные декабристы А.И.Тютчев.</vt:lpstr>
      <vt:lpstr>Парк Победы</vt:lpstr>
      <vt:lpstr>Стелла с вечным огнем на аллее славы</vt:lpstr>
      <vt:lpstr>Клуб любителей зимнего плавания «Льдинка»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РОДНОЕ КУРАГИНО</dc:title>
  <dc:creator>lyba_chizhova@hotmail.com</dc:creator>
  <cp:lastModifiedBy>Ольга</cp:lastModifiedBy>
  <cp:revision>41</cp:revision>
  <dcterms:created xsi:type="dcterms:W3CDTF">2018-02-03T11:51:54Z</dcterms:created>
  <dcterms:modified xsi:type="dcterms:W3CDTF">2020-08-16T03:24:27Z</dcterms:modified>
</cp:coreProperties>
</file>